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8" r:id="rId2"/>
    <p:sldId id="256" r:id="rId3"/>
    <p:sldId id="257" r:id="rId4"/>
    <p:sldId id="258" r:id="rId5"/>
    <p:sldId id="259" r:id="rId6"/>
    <p:sldId id="284" r:id="rId7"/>
    <p:sldId id="260" r:id="rId8"/>
    <p:sldId id="285" r:id="rId9"/>
    <p:sldId id="261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6" r:id="rId18"/>
    <p:sldId id="290" r:id="rId19"/>
    <p:sldId id="267" r:id="rId20"/>
    <p:sldId id="291" r:id="rId21"/>
    <p:sldId id="268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945E28-0A02-4A67-B7F9-F710C2C77EC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96F180-6AB1-48C1-822A-75689533B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Created by Educational Technology Network. www.edtechnetwork.com 2009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378D60-6EBF-4043-A645-B442E7E8FB3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F4E5C-A060-4442-9EF4-47A93CD63B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33C32-7E66-4CFA-B0C9-850C31E24C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72F8F-8DE5-4673-BE61-4B26B70DAF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01441-0B67-419D-A4C5-79B9113290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DAFC9B-C06C-4BAC-BF41-A240E1FBA0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1648B-B209-49F1-B350-41289E89F3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7FA141-C2C7-4EC5-AB66-127149A891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9C097-309B-4E1A-82CD-FA533A77EA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06C631-A5FC-4D5D-8B29-D897FB1B81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9A8D1-CFAC-43C5-A076-83F1804E8F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736BB2-04CC-4557-A611-FE84F23E30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7D98A-3C62-4DE9-B90F-E426B43278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88FA2B-225F-4B90-A5E5-F6D2F4DBE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F3CAE-5231-4F39-82C8-D964630DD9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1082B-A5AD-463F-8F26-F3CC7056087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44700D-82BA-4EC2-8096-43A35C35EB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DB727-FCD3-4A07-9BC0-0B3D8D6102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1947F-8746-4330-A55C-1F33E4FED4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395E4E-97A1-40DE-AAD3-A59D33C067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208E4A-1D22-4B87-BC9C-9F78093748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519DB9-4C5F-460B-80AA-AB5B36EB0B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6A6C0E-A7D9-4160-8E8D-C822D6DF6A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633F28-3254-4042-B53F-7FC895284F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6B687-6D34-434B-9FEB-C7B6F29AF3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9E0C83-C064-41B6-80BF-0766815641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19EBF7-A36C-4F79-88A0-EB64CD2AB1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C9CD9A-1AA9-4BAD-BC19-16D6358597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C1F4AA-44D3-4F68-9AA2-EF31B4A615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E95B1-4D22-40EF-8A61-42D28A75BC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F20CAD-3ADE-421A-B5DF-7EDAB68A25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0B1496-6DAD-4D3B-86AF-4ACBFD24A1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B1AF3-2EA4-44D6-BD28-1B5837F725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69FE0E-E45A-41F2-BEF9-98080B000E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24DEED-1CEA-415E-8AA6-66848781CF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DDAE9-292E-4CC6-AED8-1D3D2F0C1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842FF-7A36-430D-9A41-C194F9C5F4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B4660-F448-4F1D-BF9E-AFAE92476D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9B28B-FD82-4264-AC78-C16DEF4687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FAE59-C008-4F3E-8FA1-716A236400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23CEB-93DA-4852-B7A5-341ECC9C6F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F91EC-4CF4-47DB-9C36-F468A996D9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FCC4E-0491-4428-8E27-5BC4D2C011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221001-A5E6-47EC-8703-CCA03AF0AC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3A40E-D3FB-44A2-ABB3-9E0785A4F0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A07A30-95E1-4436-B11E-3243B1D033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641E1-3EA1-462C-8519-41E0FE8C7E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A168A1-11AB-4FDF-A6CB-F50D82902A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430051-0DDC-4C49-A79B-2D2F30A0FB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759AE3-CD8F-4B4F-98F1-719E94293E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3920C-B1C8-4983-BC6A-46AEDAC129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7D3A07-5440-4DB0-80EB-95ED733D54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76FD-D6C5-4EA8-82C3-9B054656DB8F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D1D4-0A14-4E2C-A7B2-A3D367E3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81A6-6670-424F-A3DA-2719990E941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37556-9D28-4044-B1E6-75B8D18D2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7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A5BE-80F0-406A-AD31-A5C8D4E12B33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4157-B285-4135-BBF7-EA84CD82E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B880-09E5-4639-B311-97093046ABF3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A694-43C4-4022-93B7-3EEE24BDF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025F-461A-4978-8181-1378753894B7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A2F4-3F4C-4E55-BF2A-F125B3693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533F-F0AB-4717-BD92-FF224CE067FB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C704-A102-4A02-8AE3-E62A32499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8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B987-343A-43FA-BF7B-5F2BFB478C61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C6C8-50DD-4DF9-A7DD-590735AB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6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A6A0-20C1-4D54-8383-AABB55DBC9AB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E4DF-9592-4818-9502-D04961897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1F9A-6FA1-4C76-8088-F2365A2EA4E7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2762-D939-4B48-B571-5A64E22FA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4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F7EC-00FC-4FFB-B62A-701176EF6D23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C1B0-37D5-48F7-9B88-6E2DDF16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16357-42F1-4E26-951D-9FC6CEE301C3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140A-6881-4B0A-800E-C5A6CB2B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D326E8-D5B5-4145-9289-6B1015F1E533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A77FF-AD18-40CC-9FA3-2A00C5611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err="1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Repaso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Espanol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IV</a:t>
            </a:r>
            <a:endParaRPr lang="en-US" sz="2800" b="1" dirty="0">
              <a:ln w="11430"/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</a:t>
            </a:r>
            <a:r>
              <a:rPr lang="en-US" dirty="0" smtClean="0"/>
              <a:t>tense </a:t>
            </a:r>
            <a:r>
              <a:rPr lang="en-US" altLang="en-US" dirty="0" smtClean="0"/>
              <a:t>– 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sz="4800" dirty="0"/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Present tense (50)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800" dirty="0"/>
              <a:t>Escribe </a:t>
            </a:r>
            <a:r>
              <a:rPr lang="en-US" altLang="en-US" sz="4800" dirty="0" err="1"/>
              <a:t>una</a:t>
            </a:r>
            <a:r>
              <a:rPr lang="en-US" altLang="en-US" sz="4800" dirty="0"/>
              <a:t> </a:t>
            </a:r>
            <a:r>
              <a:rPr lang="en-US" altLang="en-US" sz="4800" dirty="0" err="1"/>
              <a:t>frase</a:t>
            </a:r>
            <a:r>
              <a:rPr lang="en-US" altLang="en-US" sz="4800" dirty="0"/>
              <a:t> para</a:t>
            </a:r>
            <a:r>
              <a:rPr lang="en-US" altLang="en-US" sz="4800" dirty="0" smtClean="0"/>
              <a:t>:</a:t>
            </a:r>
          </a:p>
          <a:p>
            <a:pPr marL="0" indent="0" eaLnBrk="1" hangingPunct="1">
              <a:buNone/>
            </a:pPr>
            <a:endParaRPr lang="en-US" altLang="en-US" sz="4800" dirty="0"/>
          </a:p>
          <a:p>
            <a:pPr marL="0" indent="0" eaLnBrk="1" hangingPunct="1">
              <a:buNone/>
            </a:pPr>
            <a:r>
              <a:rPr lang="en-US" altLang="en-US" sz="4800" dirty="0" err="1" smtClean="0"/>
              <a:t>Yo</a:t>
            </a:r>
            <a:endParaRPr lang="en-US" altLang="en-US" sz="4800" dirty="0"/>
          </a:p>
        </p:txBody>
      </p:sp>
      <p:pic>
        <p:nvPicPr>
          <p:cNvPr id="3074" name="Picture 2" descr="C:\Users\conleye\AppData\Local\Microsoft\Windows\Temporary Internet Files\Content.IE5\XTCMMJ2E\clipar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06511"/>
            <a:ext cx="362902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Present tense (50)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4000" dirty="0"/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preterito</a:t>
            </a:r>
            <a:r>
              <a:rPr lang="en-US" altLang="en-US" dirty="0" smtClean="0"/>
              <a:t> (10)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b="1" i="1" dirty="0"/>
              <a:t>Complete </a:t>
            </a:r>
            <a:r>
              <a:rPr lang="es-MX" b="1" i="1" dirty="0" smtClean="0"/>
              <a:t>con </a:t>
            </a:r>
            <a:r>
              <a:rPr lang="es-MX" b="1" i="1" dirty="0"/>
              <a:t>la forma correcta del </a:t>
            </a:r>
            <a:r>
              <a:rPr lang="es-MX" b="1" i="1" dirty="0" smtClean="0"/>
              <a:t>pretérito.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sz="5400" dirty="0" smtClean="0"/>
          </a:p>
          <a:p>
            <a:pPr marL="0" indent="0" eaLnBrk="1" hangingPunct="1">
              <a:buNone/>
            </a:pPr>
            <a:r>
              <a:rPr lang="es-MX" sz="5400" dirty="0" smtClean="0"/>
              <a:t>Ayer yo </a:t>
            </a:r>
            <a:r>
              <a:rPr lang="es-MX" sz="5400" dirty="0"/>
              <a:t>(ir) </a:t>
            </a:r>
            <a:r>
              <a:rPr lang="es-MX" sz="5400" dirty="0" smtClean="0"/>
              <a:t>______________ </a:t>
            </a:r>
            <a:r>
              <a:rPr lang="es-MX" sz="5400" dirty="0"/>
              <a:t>al </a:t>
            </a:r>
            <a:r>
              <a:rPr lang="es-MX" sz="5400" dirty="0" smtClean="0"/>
              <a:t>cine con mis amigos. </a:t>
            </a:r>
            <a:endParaRPr lang="en-US" alt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preterito</a:t>
            </a:r>
            <a:r>
              <a:rPr lang="en-US" altLang="en-US" dirty="0" smtClean="0"/>
              <a:t> (</a:t>
            </a:r>
            <a:r>
              <a:rPr lang="en-US" altLang="en-US" dirty="0"/>
              <a:t>10</a:t>
            </a:r>
            <a:r>
              <a:rPr lang="en-US" altLang="en-US" dirty="0" smtClean="0"/>
              <a:t>)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fui</a:t>
            </a:r>
            <a:endParaRPr lang="en-US" altLang="en-US" sz="6000" dirty="0"/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(20)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b="1" i="1" dirty="0"/>
              <a:t>Complete con la forma correcta del pretérito</a:t>
            </a:r>
            <a:r>
              <a:rPr lang="es-MX" b="1" i="1" dirty="0" smtClean="0"/>
              <a:t>.</a:t>
            </a:r>
          </a:p>
          <a:p>
            <a:pPr marL="0" indent="0" eaLnBrk="1" hangingPunct="1">
              <a:buNone/>
            </a:pPr>
            <a:endParaRPr lang="es-MX" altLang="en-US" b="1" i="1" dirty="0"/>
          </a:p>
          <a:p>
            <a:pPr marL="0" indent="0" eaLnBrk="1" hangingPunct="1">
              <a:buNone/>
            </a:pPr>
            <a:r>
              <a:rPr lang="es-MX" sz="4000" dirty="0"/>
              <a:t>Nosotros </a:t>
            </a:r>
            <a:r>
              <a:rPr lang="es-MX" sz="4000" dirty="0" smtClean="0"/>
              <a:t>(correr) ______________ </a:t>
            </a:r>
            <a:r>
              <a:rPr lang="es-MX" sz="4000" dirty="0"/>
              <a:t>en </a:t>
            </a:r>
            <a:r>
              <a:rPr lang="es-MX" sz="4000" dirty="0" smtClean="0"/>
              <a:t>el parque a las tres de la tarde.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preterito</a:t>
            </a:r>
            <a:r>
              <a:rPr lang="en-US" altLang="en-US" dirty="0" smtClean="0"/>
              <a:t> (</a:t>
            </a:r>
            <a:r>
              <a:rPr lang="en-US" altLang="en-US" dirty="0"/>
              <a:t>20</a:t>
            </a:r>
            <a:r>
              <a:rPr lang="en-US" altLang="en-US" dirty="0" smtClean="0"/>
              <a:t>)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corrimos</a:t>
            </a:r>
            <a:endParaRPr lang="en-US" altLang="en-US" sz="6000" dirty="0"/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(30)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b="1" i="1" dirty="0"/>
              <a:t>Complete con la forma correcta del pretérito</a:t>
            </a:r>
            <a:r>
              <a:rPr lang="es-MX" b="1" i="1" dirty="0" smtClean="0"/>
              <a:t>.</a:t>
            </a:r>
          </a:p>
          <a:p>
            <a:pPr marL="0" indent="0" eaLnBrk="1" hangingPunct="1">
              <a:buNone/>
            </a:pPr>
            <a:endParaRPr lang="es-MX" altLang="en-US" b="1" i="1" dirty="0"/>
          </a:p>
          <a:p>
            <a:pPr marL="0" indent="0" eaLnBrk="1" hangingPunct="1">
              <a:buNone/>
            </a:pPr>
            <a:r>
              <a:rPr lang="es-MX" altLang="en-US" sz="4800" dirty="0" smtClean="0"/>
              <a:t>Ella (nadar) _______________ en la piscina el domingo.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(30)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nadó</a:t>
            </a:r>
            <a:endParaRPr lang="en-US" altLang="en-US" sz="6000" dirty="0" smtClean="0"/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(40)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b="1" i="1" dirty="0"/>
              <a:t>Complete con la forma correcta del pretérito</a:t>
            </a:r>
            <a:r>
              <a:rPr lang="es-MX" b="1" i="1" dirty="0" smtClean="0"/>
              <a:t>.</a:t>
            </a:r>
          </a:p>
          <a:p>
            <a:pPr marL="0" indent="0" eaLnBrk="1" hangingPunct="1">
              <a:buNone/>
            </a:pPr>
            <a:endParaRPr lang="es-MX" altLang="en-US" b="1" i="1" dirty="0"/>
          </a:p>
          <a:p>
            <a:pPr marL="0" indent="0" eaLnBrk="1" hangingPunct="1">
              <a:buNone/>
            </a:pPr>
            <a:r>
              <a:rPr lang="es-MX" sz="4400" dirty="0"/>
              <a:t>Nosotras (tener) </a:t>
            </a:r>
            <a:r>
              <a:rPr lang="es-MX" sz="4400" dirty="0" smtClean="0"/>
              <a:t>______________ </a:t>
            </a:r>
            <a:r>
              <a:rPr lang="es-MX" sz="4400" dirty="0"/>
              <a:t>un buen día</a:t>
            </a:r>
            <a:endParaRPr lang="en-US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0952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905000"/>
                <a:gridCol w="17526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El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tiempo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presente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El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preterito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Preterito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vs.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Imperfecto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Futuro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Condicional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preterito</a:t>
            </a:r>
            <a:r>
              <a:rPr lang="en-US" altLang="en-US" dirty="0" smtClean="0"/>
              <a:t> (</a:t>
            </a:r>
            <a:r>
              <a:rPr lang="en-US" altLang="en-US" dirty="0"/>
              <a:t>40</a:t>
            </a:r>
            <a:r>
              <a:rPr lang="en-US" altLang="en-US" dirty="0" smtClean="0"/>
              <a:t>)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tuvimos</a:t>
            </a:r>
            <a:endParaRPr lang="en-US" altLang="en-US" sz="6000" dirty="0" smtClean="0"/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(50)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b="1" i="1" dirty="0"/>
              <a:t>Complete con la forma correcta del pretérito</a:t>
            </a:r>
            <a:r>
              <a:rPr lang="es-MX" b="1" i="1" dirty="0" smtClean="0"/>
              <a:t>.</a:t>
            </a:r>
          </a:p>
          <a:p>
            <a:pPr marL="0" indent="0" eaLnBrk="1" hangingPunct="1">
              <a:buNone/>
            </a:pPr>
            <a:endParaRPr lang="es-MX" altLang="en-US" sz="4400" b="1" i="1" dirty="0"/>
          </a:p>
          <a:p>
            <a:pPr marL="0" indent="0" eaLnBrk="1" hangingPunct="1">
              <a:buNone/>
            </a:pPr>
            <a:r>
              <a:rPr lang="es-MX" sz="4400" dirty="0" smtClean="0"/>
              <a:t>¡Todas mis amigos (venir) ______________ a mi fiesta!</a:t>
            </a:r>
            <a:endParaRPr lang="en-US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</a:t>
            </a:r>
            <a:r>
              <a:rPr lang="en-US" altLang="en-US" dirty="0" smtClean="0"/>
              <a:t>(50)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vinieron</a:t>
            </a:r>
            <a:endParaRPr lang="en-US" altLang="en-US" sz="6000" dirty="0" smtClean="0"/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preterito</a:t>
            </a:r>
            <a:r>
              <a:rPr lang="en-US" altLang="en-US" dirty="0" smtClean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(10)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6000" dirty="0"/>
              <a:t>María (hablar) </a:t>
            </a:r>
            <a:r>
              <a:rPr lang="es-MX" sz="6000" dirty="0" smtClean="0"/>
              <a:t>_________ </a:t>
            </a:r>
            <a:r>
              <a:rPr lang="es-MX" sz="6000" dirty="0"/>
              <a:t>con Pedro </a:t>
            </a:r>
            <a:r>
              <a:rPr lang="es-MX" sz="6000" i="1" dirty="0" smtClean="0"/>
              <a:t>anteayer</a:t>
            </a:r>
            <a:r>
              <a:rPr lang="es-MX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10</a:t>
            </a:r>
            <a:r>
              <a:rPr lang="en-US" altLang="en-US" dirty="0" smtClean="0"/>
              <a:t>)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habló</a:t>
            </a:r>
            <a:endParaRPr lang="en-US" altLang="en-US" sz="6000" dirty="0" smtClean="0"/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20</a:t>
            </a:r>
            <a:r>
              <a:rPr lang="en-US" altLang="en-US" dirty="0" smtClean="0"/>
              <a:t>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Tú</a:t>
            </a:r>
            <a:r>
              <a:rPr lang="en-US" altLang="en-US" sz="6000" dirty="0" smtClean="0"/>
              <a:t> __________ (</a:t>
            </a:r>
            <a:r>
              <a:rPr lang="en-US" altLang="en-US" sz="6000" dirty="0" err="1" smtClean="0"/>
              <a:t>escribir</a:t>
            </a:r>
            <a:r>
              <a:rPr lang="en-US" altLang="en-US" sz="6000" dirty="0" smtClean="0"/>
              <a:t>) en el </a:t>
            </a:r>
            <a:r>
              <a:rPr lang="en-US" altLang="en-US" sz="6000" dirty="0" err="1" smtClean="0"/>
              <a:t>diario</a:t>
            </a:r>
            <a:r>
              <a:rPr lang="en-US" altLang="en-US" sz="6000" dirty="0" smtClean="0"/>
              <a:t> </a:t>
            </a:r>
            <a:r>
              <a:rPr lang="en-US" altLang="en-US" sz="6000" b="1" dirty="0" smtClean="0"/>
              <a:t>de </a:t>
            </a:r>
            <a:r>
              <a:rPr lang="en-US" altLang="en-US" sz="6000" b="1" dirty="0" err="1" smtClean="0"/>
              <a:t>vez</a:t>
            </a:r>
            <a:r>
              <a:rPr lang="en-US" altLang="en-US" sz="6000" b="1" dirty="0" smtClean="0"/>
              <a:t> </a:t>
            </a:r>
            <a:r>
              <a:rPr lang="en-US" altLang="en-US" sz="6000" b="1" dirty="0" err="1" smtClean="0"/>
              <a:t>en</a:t>
            </a:r>
            <a:r>
              <a:rPr lang="en-US" altLang="en-US" sz="6000" b="1" dirty="0" smtClean="0"/>
              <a:t> </a:t>
            </a:r>
            <a:r>
              <a:rPr lang="en-US" altLang="en-US" sz="6000" b="1" dirty="0" err="1" smtClean="0"/>
              <a:t>cuando</a:t>
            </a:r>
            <a:r>
              <a:rPr lang="en-US" altLang="en-US" sz="6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20</a:t>
            </a:r>
            <a:r>
              <a:rPr lang="en-US" altLang="en-US" dirty="0" smtClean="0"/>
              <a:t>)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escribías</a:t>
            </a:r>
            <a:endParaRPr lang="en-US" altLang="en-US" sz="6000" dirty="0" smtClean="0"/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30</a:t>
            </a:r>
            <a:r>
              <a:rPr lang="en-US" altLang="en-US" dirty="0" smtClean="0"/>
              <a:t>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/>
              <a:t>Yo</a:t>
            </a:r>
            <a:r>
              <a:rPr lang="en-US" altLang="en-US" sz="6000" dirty="0"/>
              <a:t> ___________ (</a:t>
            </a:r>
            <a:r>
              <a:rPr lang="en-US" altLang="en-US" sz="6000" dirty="0" err="1"/>
              <a:t>empezar</a:t>
            </a:r>
            <a:r>
              <a:rPr lang="en-US" altLang="en-US" sz="6000" dirty="0"/>
              <a:t>) la </a:t>
            </a:r>
            <a:r>
              <a:rPr lang="en-US" altLang="en-US" sz="6000" dirty="0" err="1"/>
              <a:t>tarea</a:t>
            </a:r>
            <a:r>
              <a:rPr lang="en-US" altLang="en-US" sz="6000" dirty="0"/>
              <a:t> </a:t>
            </a:r>
            <a:r>
              <a:rPr lang="en-US" altLang="en-US" sz="6000" i="1" dirty="0"/>
              <a:t>a </a:t>
            </a:r>
            <a:r>
              <a:rPr lang="en-US" altLang="en-US" sz="6000" i="1" dirty="0" err="1"/>
              <a:t>las</a:t>
            </a:r>
            <a:r>
              <a:rPr lang="en-US" altLang="en-US" sz="6000" i="1" dirty="0"/>
              <a:t> </a:t>
            </a:r>
            <a:r>
              <a:rPr lang="en-US" altLang="en-US" sz="6000" i="1" dirty="0" err="1"/>
              <a:t>seis</a:t>
            </a:r>
            <a:r>
              <a:rPr lang="en-US" altLang="en-US" sz="6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empecé</a:t>
            </a:r>
            <a:endParaRPr lang="en-US" altLang="en-US" sz="6000" dirty="0" smtClean="0"/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40</a:t>
            </a:r>
            <a:r>
              <a:rPr lang="en-US" altLang="en-US" dirty="0" smtClean="0"/>
              <a:t>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Nosotros</a:t>
            </a:r>
            <a:r>
              <a:rPr lang="en-US" altLang="en-US" sz="6000" dirty="0" smtClean="0"/>
              <a:t> _________ (</a:t>
            </a:r>
            <a:r>
              <a:rPr lang="en-US" altLang="en-US" sz="6000" dirty="0" err="1" smtClean="0"/>
              <a:t>dormir</a:t>
            </a:r>
            <a:r>
              <a:rPr lang="en-US" altLang="en-US" sz="6000" dirty="0" smtClean="0"/>
              <a:t>) hasta las </a:t>
            </a:r>
            <a:r>
              <a:rPr lang="en-US" altLang="en-US" sz="6000" dirty="0" err="1" smtClean="0"/>
              <a:t>siete</a:t>
            </a:r>
            <a:r>
              <a:rPr lang="en-US" altLang="en-US" sz="6000" dirty="0" smtClean="0"/>
              <a:t> </a:t>
            </a:r>
            <a:r>
              <a:rPr lang="en-US" altLang="en-US" sz="6000" b="1" dirty="0" err="1" smtClean="0"/>
              <a:t>todos</a:t>
            </a:r>
            <a:r>
              <a:rPr lang="en-US" altLang="en-US" sz="6000" b="1" dirty="0" smtClean="0"/>
              <a:t> </a:t>
            </a:r>
            <a:r>
              <a:rPr lang="en-US" altLang="en-US" sz="6000" b="1" dirty="0" err="1" smtClean="0"/>
              <a:t>los</a:t>
            </a:r>
            <a:r>
              <a:rPr lang="en-US" altLang="en-US" sz="6000" b="1" dirty="0" smtClean="0"/>
              <a:t> </a:t>
            </a:r>
            <a:r>
              <a:rPr lang="en-US" altLang="en-US" sz="6000" b="1" dirty="0" err="1" smtClean="0"/>
              <a:t>dias</a:t>
            </a:r>
            <a:r>
              <a:rPr lang="en-US" altLang="en-US" sz="6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</a:t>
            </a:r>
            <a:r>
              <a:rPr lang="en-US" dirty="0" smtClean="0"/>
              <a:t>tense</a:t>
            </a:r>
            <a:r>
              <a:rPr lang="en-US" altLang="en-US" dirty="0" smtClean="0"/>
              <a:t> (10)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6600" dirty="0" smtClean="0"/>
              <a:t>Escribe </a:t>
            </a:r>
            <a:r>
              <a:rPr lang="en-US" altLang="en-US" sz="6600" dirty="0" err="1" smtClean="0"/>
              <a:t>una</a:t>
            </a:r>
            <a:r>
              <a:rPr lang="en-US" altLang="en-US" sz="6600" dirty="0" smtClean="0"/>
              <a:t> </a:t>
            </a:r>
            <a:r>
              <a:rPr lang="en-US" altLang="en-US" sz="6600" dirty="0" err="1" smtClean="0"/>
              <a:t>frase</a:t>
            </a:r>
            <a:r>
              <a:rPr lang="en-US" altLang="en-US" sz="6600" dirty="0" smtClean="0"/>
              <a:t> para:</a:t>
            </a:r>
          </a:p>
          <a:p>
            <a:pPr marL="0" indent="0" eaLnBrk="1" hangingPunct="1">
              <a:buNone/>
            </a:pPr>
            <a:endParaRPr lang="en-US" altLang="en-US" sz="6600" dirty="0"/>
          </a:p>
          <a:p>
            <a:pPr marL="0" indent="0" eaLnBrk="1" hangingPunct="1">
              <a:buNone/>
            </a:pPr>
            <a:r>
              <a:rPr lang="en-US" altLang="en-US" sz="6600" dirty="0" err="1" smtClean="0"/>
              <a:t>él</a:t>
            </a:r>
            <a:endParaRPr lang="en-US" altLang="en-US" sz="6600" dirty="0" smtClean="0"/>
          </a:p>
          <a:p>
            <a:pPr marL="0" indent="0" eaLnBrk="1" hangingPunct="1">
              <a:buNone/>
            </a:pPr>
            <a:endParaRPr lang="en-US" altLang="en-US" sz="6600" dirty="0" smtClean="0"/>
          </a:p>
        </p:txBody>
      </p:sp>
      <p:pic>
        <p:nvPicPr>
          <p:cNvPr id="1026" name="Picture 2" descr="C:\Users\conleye\AppData\Local\Microsoft\Windows\Temporary Internet Files\Content.IE5\GA2IJXZC\nino-cuidando-la-naturalez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91556"/>
            <a:ext cx="34290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40</a:t>
            </a:r>
            <a:r>
              <a:rPr lang="en-US" altLang="en-US" dirty="0" smtClean="0"/>
              <a:t>)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Dormíamos</a:t>
            </a:r>
            <a:endParaRPr lang="en-US" altLang="en-US" sz="6000" dirty="0" smtClean="0"/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50</a:t>
            </a:r>
            <a:r>
              <a:rPr lang="en-US" altLang="en-US" dirty="0" smtClean="0"/>
              <a:t>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Él</a:t>
            </a:r>
            <a:r>
              <a:rPr lang="en-US" altLang="en-US" sz="6000" dirty="0" smtClean="0"/>
              <a:t> </a:t>
            </a:r>
            <a:r>
              <a:rPr lang="en-US" altLang="en-US" sz="6000" i="1" dirty="0" err="1" smtClean="0"/>
              <a:t>siempre</a:t>
            </a:r>
            <a:r>
              <a:rPr lang="en-US" altLang="en-US" sz="6000" dirty="0" smtClean="0"/>
              <a:t> ________ (</a:t>
            </a:r>
            <a:r>
              <a:rPr lang="en-US" altLang="en-US" sz="6000" dirty="0" err="1" smtClean="0"/>
              <a:t>cantar</a:t>
            </a:r>
            <a:r>
              <a:rPr lang="en-US" altLang="en-US" sz="6000" dirty="0" smtClean="0"/>
              <a:t>) </a:t>
            </a:r>
            <a:r>
              <a:rPr lang="en-US" altLang="en-US" sz="6000" dirty="0" err="1" smtClean="0"/>
              <a:t>cuando</a:t>
            </a:r>
            <a:r>
              <a:rPr lang="en-US" altLang="en-US" sz="6000" dirty="0" smtClean="0"/>
              <a:t> </a:t>
            </a:r>
            <a:r>
              <a:rPr lang="en-US" altLang="en-US" sz="6000" dirty="0" err="1" smtClean="0"/>
              <a:t>él</a:t>
            </a:r>
            <a:r>
              <a:rPr lang="en-US" altLang="en-US" sz="6000" dirty="0" smtClean="0"/>
              <a:t> ______ (</a:t>
            </a:r>
            <a:r>
              <a:rPr lang="en-US" altLang="en-US" sz="6000" dirty="0" err="1" smtClean="0"/>
              <a:t>ducharse</a:t>
            </a:r>
            <a:r>
              <a:rPr lang="en-US" altLang="en-US" sz="6000" dirty="0" smtClean="0"/>
              <a:t>).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/>
              <a:t>preterito</a:t>
            </a:r>
            <a:r>
              <a:rPr lang="en-US" altLang="en-US" dirty="0"/>
              <a:t> vs. El </a:t>
            </a:r>
            <a:r>
              <a:rPr lang="en-US" altLang="en-US" dirty="0" err="1" smtClean="0"/>
              <a:t>imperfecto</a:t>
            </a:r>
            <a:r>
              <a:rPr lang="en-US" altLang="en-US" dirty="0" smtClean="0"/>
              <a:t> (</a:t>
            </a:r>
            <a:r>
              <a:rPr lang="en-US" altLang="en-US" dirty="0"/>
              <a:t>50</a:t>
            </a:r>
            <a:r>
              <a:rPr lang="en-US" altLang="en-US" dirty="0" smtClean="0"/>
              <a:t>)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Cantaba</a:t>
            </a:r>
            <a:r>
              <a:rPr lang="en-US" altLang="en-US" sz="6000" dirty="0" smtClean="0"/>
              <a:t>, se </a:t>
            </a:r>
            <a:r>
              <a:rPr lang="en-US" altLang="en-US" sz="6000" dirty="0" err="1" smtClean="0"/>
              <a:t>duchaba</a:t>
            </a:r>
            <a:endParaRPr lang="en-US" altLang="en-US" sz="6000" dirty="0" smtClean="0"/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(10)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5400" i="1" dirty="0" err="1" smtClean="0"/>
              <a:t>Escriba</a:t>
            </a:r>
            <a:r>
              <a:rPr lang="en-US" altLang="en-US" sz="5400" i="1" dirty="0" smtClean="0"/>
              <a:t> </a:t>
            </a:r>
            <a:r>
              <a:rPr lang="en-US" altLang="en-US" sz="5400" i="1" dirty="0" err="1" smtClean="0"/>
              <a:t>una</a:t>
            </a:r>
            <a:r>
              <a:rPr lang="en-US" altLang="en-US" sz="5400" i="1" dirty="0" smtClean="0"/>
              <a:t> </a:t>
            </a:r>
            <a:r>
              <a:rPr lang="en-US" altLang="en-US" sz="5400" i="1" dirty="0" err="1" smtClean="0"/>
              <a:t>frase</a:t>
            </a:r>
            <a:r>
              <a:rPr lang="en-US" altLang="en-US" sz="5400" i="1" dirty="0" smtClean="0"/>
              <a:t> </a:t>
            </a:r>
            <a:r>
              <a:rPr lang="en-US" altLang="en-US" sz="5400" i="1" dirty="0" err="1" smtClean="0"/>
              <a:t>completa</a:t>
            </a:r>
            <a:r>
              <a:rPr lang="en-US" altLang="en-US" sz="5400" i="1" dirty="0" smtClean="0"/>
              <a:t>.</a:t>
            </a:r>
          </a:p>
          <a:p>
            <a:pPr eaLnBrk="1" hangingPunct="1"/>
            <a:endParaRPr lang="en-US" altLang="en-US" sz="6000" dirty="0"/>
          </a:p>
          <a:p>
            <a:pPr eaLnBrk="1" hangingPunct="1"/>
            <a:r>
              <a:rPr lang="en-US" altLang="en-US" sz="6000" dirty="0" smtClean="0"/>
              <a:t>Este </a:t>
            </a:r>
            <a:r>
              <a:rPr lang="en-US" altLang="en-US" sz="6000" dirty="0" err="1" smtClean="0"/>
              <a:t>año</a:t>
            </a:r>
            <a:r>
              <a:rPr lang="en-US" altLang="en-US" sz="6000" dirty="0" smtClean="0"/>
              <a:t>, </a:t>
            </a:r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…. (leer)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10</a:t>
            </a:r>
            <a:r>
              <a:rPr lang="en-US" altLang="en-US" dirty="0" smtClean="0"/>
              <a:t>)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Este </a:t>
            </a:r>
            <a:r>
              <a:rPr lang="en-US" altLang="en-US" sz="6000" dirty="0" err="1"/>
              <a:t>año</a:t>
            </a:r>
            <a:r>
              <a:rPr lang="en-US" altLang="en-US" sz="6000" dirty="0"/>
              <a:t>, </a:t>
            </a:r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 </a:t>
            </a:r>
            <a:r>
              <a:rPr lang="en-US" altLang="en-US" sz="6000" u="sng" dirty="0" err="1" smtClean="0"/>
              <a:t>leeré</a:t>
            </a:r>
            <a:r>
              <a:rPr lang="en-US" altLang="en-US" sz="6000" dirty="0" smtClean="0"/>
              <a:t>…</a:t>
            </a:r>
            <a:endParaRPr lang="en-US" altLang="en-US" sz="6000" dirty="0"/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20</a:t>
            </a:r>
            <a:r>
              <a:rPr lang="en-US" altLang="en-US" dirty="0" smtClean="0"/>
              <a:t>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5400" i="1" dirty="0" err="1"/>
              <a:t>Escriba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una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frase</a:t>
            </a:r>
            <a:r>
              <a:rPr lang="en-US" altLang="en-US" sz="5400" i="1" dirty="0"/>
              <a:t> </a:t>
            </a:r>
            <a:r>
              <a:rPr lang="en-US" altLang="en-US" sz="5400" i="1" dirty="0" err="1" smtClean="0"/>
              <a:t>completa</a:t>
            </a:r>
            <a:r>
              <a:rPr lang="en-US" altLang="en-US" sz="5400" i="1" dirty="0" smtClean="0"/>
              <a:t>.</a:t>
            </a:r>
            <a:endParaRPr lang="en-US" altLang="en-US" sz="5400" dirty="0" smtClean="0"/>
          </a:p>
          <a:p>
            <a:pPr eaLnBrk="1" hangingPunct="1"/>
            <a:endParaRPr lang="en-US" altLang="en-US" sz="6000" dirty="0"/>
          </a:p>
          <a:p>
            <a:pPr eaLnBrk="1" hangingPunct="1"/>
            <a:r>
              <a:rPr lang="en-US" altLang="en-US" sz="6000" dirty="0" err="1" smtClean="0"/>
              <a:t>Mañana</a:t>
            </a:r>
            <a:r>
              <a:rPr lang="en-US" altLang="en-US" sz="6000" dirty="0" smtClean="0"/>
              <a:t> en la </a:t>
            </a:r>
            <a:r>
              <a:rPr lang="en-US" altLang="en-US" sz="6000" dirty="0" err="1" smtClean="0"/>
              <a:t>clase</a:t>
            </a:r>
            <a:r>
              <a:rPr lang="en-US" altLang="en-US" sz="6000" dirty="0" smtClean="0"/>
              <a:t> de </a:t>
            </a:r>
            <a:r>
              <a:rPr lang="en-US" altLang="en-US" sz="6000" dirty="0" err="1" smtClean="0"/>
              <a:t>espanol</a:t>
            </a:r>
            <a:r>
              <a:rPr lang="en-US" altLang="en-US" sz="6000" dirty="0" smtClean="0"/>
              <a:t>, </a:t>
            </a:r>
            <a:r>
              <a:rPr lang="en-US" altLang="en-US" sz="6000" dirty="0" err="1" smtClean="0"/>
              <a:t>nosotros</a:t>
            </a:r>
            <a:r>
              <a:rPr lang="en-US" altLang="en-US" sz="6000" dirty="0" smtClean="0"/>
              <a:t>… (</a:t>
            </a:r>
            <a:r>
              <a:rPr lang="en-US" altLang="en-US" sz="6000" dirty="0" err="1" smtClean="0"/>
              <a:t>tomar</a:t>
            </a:r>
            <a:r>
              <a:rPr lang="en-US" altLang="en-US" sz="6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20</a:t>
            </a:r>
            <a:r>
              <a:rPr lang="en-US" altLang="en-US" dirty="0" smtClean="0"/>
              <a:t>)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/>
              <a:t>Mañana</a:t>
            </a:r>
            <a:r>
              <a:rPr lang="en-US" altLang="en-US" sz="6000" dirty="0"/>
              <a:t> en la </a:t>
            </a:r>
            <a:r>
              <a:rPr lang="en-US" altLang="en-US" sz="6000" dirty="0" err="1"/>
              <a:t>clase</a:t>
            </a:r>
            <a:r>
              <a:rPr lang="en-US" altLang="en-US" sz="6000" dirty="0"/>
              <a:t> de </a:t>
            </a:r>
            <a:r>
              <a:rPr lang="en-US" altLang="en-US" sz="6000" dirty="0" err="1" smtClean="0"/>
              <a:t>espanol</a:t>
            </a:r>
            <a:r>
              <a:rPr lang="en-US" altLang="en-US" sz="6000" dirty="0" smtClean="0"/>
              <a:t> </a:t>
            </a:r>
            <a:r>
              <a:rPr lang="en-US" altLang="en-US" sz="6000" u="sng" dirty="0" err="1" smtClean="0"/>
              <a:t>tomaremos</a:t>
            </a:r>
            <a:r>
              <a:rPr lang="en-US" altLang="en-US" sz="6000" dirty="0" smtClean="0"/>
              <a:t>…</a:t>
            </a:r>
          </a:p>
          <a:p>
            <a:pPr eaLnBrk="1" hangingPunct="1"/>
            <a:endParaRPr lang="en-US" altLang="en-US" sz="6000" dirty="0"/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30</a:t>
            </a:r>
            <a:r>
              <a:rPr lang="en-US" altLang="en-US" dirty="0" smtClean="0"/>
              <a:t>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5400" i="1" dirty="0" err="1"/>
              <a:t>Escriba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una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frase</a:t>
            </a:r>
            <a:r>
              <a:rPr lang="en-US" altLang="en-US" sz="5400" i="1" dirty="0"/>
              <a:t> </a:t>
            </a:r>
            <a:r>
              <a:rPr lang="en-US" altLang="en-US" sz="5400" i="1" dirty="0" err="1" smtClean="0"/>
              <a:t>completa</a:t>
            </a:r>
            <a:r>
              <a:rPr lang="en-US" altLang="en-US" sz="5400" i="1" dirty="0" smtClean="0"/>
              <a:t>.</a:t>
            </a:r>
          </a:p>
          <a:p>
            <a:pPr marL="0" indent="0" eaLnBrk="1" hangingPunct="1">
              <a:buNone/>
            </a:pPr>
            <a:endParaRPr lang="en-US" altLang="en-US" sz="5400" i="1" dirty="0"/>
          </a:p>
          <a:p>
            <a:pPr marL="0" indent="0" eaLnBrk="1" hangingPunct="1">
              <a:buNone/>
            </a:pPr>
            <a:r>
              <a:rPr lang="en-US" altLang="en-US" sz="5400" dirty="0" err="1" smtClean="0"/>
              <a:t>En</a:t>
            </a:r>
            <a:r>
              <a:rPr lang="en-US" altLang="en-US" sz="5400" dirty="0" smtClean="0"/>
              <a:t> </a:t>
            </a:r>
            <a:r>
              <a:rPr lang="en-US" altLang="en-US" sz="5400" dirty="0" err="1" smtClean="0"/>
              <a:t>cinco</a:t>
            </a:r>
            <a:r>
              <a:rPr lang="en-US" altLang="en-US" sz="5400" dirty="0" smtClean="0"/>
              <a:t> </a:t>
            </a:r>
            <a:r>
              <a:rPr lang="en-US" altLang="en-US" sz="5400" dirty="0" err="1" smtClean="0"/>
              <a:t>años</a:t>
            </a:r>
            <a:r>
              <a:rPr lang="en-US" altLang="en-US" sz="5400" dirty="0" smtClean="0"/>
              <a:t>, el </a:t>
            </a:r>
            <a:r>
              <a:rPr lang="en-US" altLang="en-US" sz="5400" dirty="0" err="1" smtClean="0"/>
              <a:t>presidente</a:t>
            </a:r>
            <a:r>
              <a:rPr lang="en-US" altLang="en-US" sz="5400" dirty="0" smtClean="0"/>
              <a:t> de los </a:t>
            </a:r>
            <a:r>
              <a:rPr lang="en-US" altLang="en-US" sz="5400" dirty="0" err="1" smtClean="0"/>
              <a:t>estados</a:t>
            </a:r>
            <a:r>
              <a:rPr lang="en-US" altLang="en-US" sz="5400" dirty="0" smtClean="0"/>
              <a:t> </a:t>
            </a:r>
            <a:r>
              <a:rPr lang="en-US" altLang="en-US" sz="5400" dirty="0" err="1" smtClean="0"/>
              <a:t>unidos</a:t>
            </a:r>
            <a:r>
              <a:rPr lang="en-US" altLang="en-US" sz="5400" dirty="0" smtClean="0"/>
              <a:t>…. (</a:t>
            </a:r>
            <a:r>
              <a:rPr lang="en-US" altLang="en-US" sz="5400" dirty="0" err="1" smtClean="0"/>
              <a:t>ser</a:t>
            </a:r>
            <a:r>
              <a:rPr lang="en-US" altLang="en-US" sz="5400" dirty="0" smtClean="0"/>
              <a:t>)</a:t>
            </a:r>
          </a:p>
          <a:p>
            <a:pPr marL="0" indent="0" eaLnBrk="1" hangingPunct="1">
              <a:buNone/>
            </a:pPr>
            <a:endParaRPr lang="en-US" altLang="en-US" sz="5400" i="1" dirty="0"/>
          </a:p>
          <a:p>
            <a:pPr eaLnBrk="1" hangingPunct="1"/>
            <a:endParaRPr lang="en-US" alt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30</a:t>
            </a:r>
            <a:r>
              <a:rPr lang="en-US" altLang="en-US" dirty="0" smtClean="0"/>
              <a:t>)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6000" dirty="0" err="1"/>
              <a:t>En</a:t>
            </a:r>
            <a:r>
              <a:rPr lang="en-US" altLang="en-US" sz="6000" dirty="0"/>
              <a:t> </a:t>
            </a:r>
            <a:r>
              <a:rPr lang="en-US" altLang="en-US" sz="6000" dirty="0" err="1" smtClean="0"/>
              <a:t>cinco</a:t>
            </a:r>
            <a:r>
              <a:rPr lang="en-US" altLang="en-US" sz="6000" dirty="0" smtClean="0"/>
              <a:t> </a:t>
            </a:r>
            <a:r>
              <a:rPr lang="en-US" altLang="en-US" sz="6000" dirty="0" err="1" smtClean="0"/>
              <a:t>años</a:t>
            </a:r>
            <a:r>
              <a:rPr lang="en-US" altLang="en-US" sz="6000" dirty="0"/>
              <a:t>, el </a:t>
            </a:r>
            <a:r>
              <a:rPr lang="en-US" altLang="en-US" sz="6000" dirty="0" err="1"/>
              <a:t>presidente</a:t>
            </a:r>
            <a:r>
              <a:rPr lang="en-US" altLang="en-US" sz="6000" dirty="0"/>
              <a:t> de los </a:t>
            </a:r>
            <a:r>
              <a:rPr lang="en-US" altLang="en-US" sz="6000" dirty="0" err="1"/>
              <a:t>estados</a:t>
            </a:r>
            <a:r>
              <a:rPr lang="en-US" altLang="en-US" sz="6000" dirty="0"/>
              <a:t> </a:t>
            </a:r>
            <a:r>
              <a:rPr lang="en-US" altLang="en-US" sz="6000" dirty="0" err="1" smtClean="0"/>
              <a:t>unidos</a:t>
            </a:r>
            <a:r>
              <a:rPr lang="en-US" altLang="en-US" sz="6000" dirty="0" smtClean="0"/>
              <a:t> </a:t>
            </a:r>
            <a:r>
              <a:rPr lang="en-US" altLang="en-US" sz="6000" u="sng" dirty="0" err="1" smtClean="0"/>
              <a:t>será</a:t>
            </a:r>
            <a:r>
              <a:rPr lang="en-US" altLang="en-US" sz="6000" dirty="0" smtClean="0"/>
              <a:t>…</a:t>
            </a:r>
            <a:endParaRPr lang="en-US" altLang="en-US" sz="6000" dirty="0"/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40</a:t>
            </a:r>
            <a:r>
              <a:rPr lang="en-US" altLang="en-US" dirty="0" smtClean="0"/>
              <a:t>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800" i="1" dirty="0" err="1" smtClean="0"/>
              <a:t>Escriba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una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frase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completa</a:t>
            </a:r>
            <a:endParaRPr lang="en-US" altLang="en-US" sz="4800" dirty="0" smtClean="0"/>
          </a:p>
          <a:p>
            <a:pPr eaLnBrk="1" hangingPunct="1">
              <a:buFont typeface="Arial" charset="0"/>
              <a:buNone/>
            </a:pPr>
            <a:r>
              <a:rPr lang="en-US" altLang="en-US" sz="4800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800" dirty="0" smtClean="0"/>
              <a:t>En el </a:t>
            </a:r>
            <a:r>
              <a:rPr lang="en-US" altLang="en-US" sz="4800" dirty="0" err="1" smtClean="0"/>
              <a:t>futuro</a:t>
            </a:r>
            <a:r>
              <a:rPr lang="en-US" altLang="en-US" sz="4800" dirty="0" smtClean="0"/>
              <a:t>, </a:t>
            </a:r>
            <a:r>
              <a:rPr lang="en-US" altLang="en-US" sz="4800" dirty="0" err="1" smtClean="0"/>
              <a:t>mis</a:t>
            </a:r>
            <a:r>
              <a:rPr lang="en-US" altLang="en-US" sz="4800" dirty="0" smtClean="0"/>
              <a:t> amigos (</a:t>
            </a:r>
            <a:r>
              <a:rPr lang="en-US" altLang="en-US" sz="4800" dirty="0" err="1" smtClean="0"/>
              <a:t>asistir</a:t>
            </a:r>
            <a:r>
              <a:rPr lang="en-US" altLang="en-US" sz="4800" dirty="0" smtClean="0"/>
              <a:t>)….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tense</a:t>
            </a:r>
            <a:r>
              <a:rPr lang="en-US" altLang="en-US" dirty="0"/>
              <a:t> (10)</a:t>
            </a:r>
            <a:endParaRPr lang="en-US" alt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6600" dirty="0" smtClean="0"/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40</a:t>
            </a:r>
            <a:r>
              <a:rPr lang="en-US" altLang="en-US" dirty="0" smtClean="0"/>
              <a:t>)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en-US" sz="6000" dirty="0"/>
              <a:t>En el </a:t>
            </a:r>
            <a:r>
              <a:rPr lang="en-US" altLang="en-US" sz="6000" dirty="0" err="1"/>
              <a:t>futuro</a:t>
            </a:r>
            <a:r>
              <a:rPr lang="en-US" altLang="en-US" sz="6000" dirty="0"/>
              <a:t>, </a:t>
            </a:r>
            <a:r>
              <a:rPr lang="en-US" altLang="en-US" sz="6000" dirty="0" err="1"/>
              <a:t>mis</a:t>
            </a:r>
            <a:r>
              <a:rPr lang="en-US" altLang="en-US" sz="6000" dirty="0"/>
              <a:t> amigos </a:t>
            </a:r>
            <a:r>
              <a:rPr lang="en-US" altLang="en-US" sz="6000" u="sng" dirty="0" err="1" smtClean="0"/>
              <a:t>asistirán</a:t>
            </a:r>
            <a:r>
              <a:rPr lang="en-US" altLang="en-US" sz="6000" dirty="0" smtClean="0"/>
              <a:t>….</a:t>
            </a:r>
            <a:endParaRPr lang="en-US" altLang="en-US" sz="6000" dirty="0"/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50</a:t>
            </a:r>
            <a:r>
              <a:rPr lang="en-US" altLang="en-US" dirty="0" smtClean="0"/>
              <a:t>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5400" i="1" dirty="0" err="1"/>
              <a:t>Escriba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una</a:t>
            </a:r>
            <a:r>
              <a:rPr lang="en-US" altLang="en-US" sz="5400" i="1" dirty="0"/>
              <a:t> </a:t>
            </a:r>
            <a:r>
              <a:rPr lang="en-US" altLang="en-US" sz="5400" i="1" dirty="0" err="1"/>
              <a:t>frase</a:t>
            </a:r>
            <a:r>
              <a:rPr lang="en-US" altLang="en-US" sz="5400" i="1" dirty="0"/>
              <a:t> </a:t>
            </a:r>
            <a:r>
              <a:rPr lang="en-US" altLang="en-US" sz="5400" i="1" dirty="0" err="1" smtClean="0"/>
              <a:t>completa</a:t>
            </a:r>
            <a:r>
              <a:rPr lang="en-US" altLang="en-US" sz="5400" i="1" dirty="0" smtClean="0"/>
              <a:t>.</a:t>
            </a:r>
          </a:p>
          <a:p>
            <a:pPr marL="0" indent="0" eaLnBrk="1" hangingPunct="1">
              <a:buNone/>
            </a:pPr>
            <a:endParaRPr lang="en-US" altLang="en-US" sz="5400" i="1" dirty="0"/>
          </a:p>
          <a:p>
            <a:pPr marL="0" indent="0" eaLnBrk="1" hangingPunct="1">
              <a:buNone/>
            </a:pPr>
            <a:r>
              <a:rPr lang="en-US" altLang="en-US" sz="5400" dirty="0" err="1" smtClean="0"/>
              <a:t>Mañana</a:t>
            </a:r>
            <a:r>
              <a:rPr lang="en-US" altLang="en-US" sz="5400" dirty="0" smtClean="0"/>
              <a:t> mi </a:t>
            </a:r>
            <a:r>
              <a:rPr lang="en-US" altLang="en-US" sz="5400" dirty="0" err="1" smtClean="0"/>
              <a:t>madre</a:t>
            </a:r>
            <a:r>
              <a:rPr lang="en-US" altLang="en-US" sz="5400" dirty="0" smtClean="0"/>
              <a:t> (</a:t>
            </a:r>
            <a:r>
              <a:rPr lang="en-US" altLang="en-US" sz="5400" dirty="0" err="1" smtClean="0"/>
              <a:t>decir</a:t>
            </a:r>
            <a:r>
              <a:rPr lang="en-US" altLang="en-US" sz="5400" dirty="0" smtClean="0"/>
              <a:t>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(</a:t>
            </a:r>
            <a:r>
              <a:rPr lang="en-US" altLang="en-US" dirty="0"/>
              <a:t>50</a:t>
            </a:r>
            <a:r>
              <a:rPr lang="en-US" altLang="en-US" dirty="0" smtClean="0"/>
              <a:t>)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6000" dirty="0" err="1"/>
              <a:t>Mañana</a:t>
            </a:r>
            <a:r>
              <a:rPr lang="en-US" altLang="en-US" sz="6000" dirty="0"/>
              <a:t> mi </a:t>
            </a:r>
            <a:r>
              <a:rPr lang="en-US" altLang="en-US" sz="6000" dirty="0" err="1"/>
              <a:t>madre</a:t>
            </a:r>
            <a:r>
              <a:rPr lang="en-US" altLang="en-US" sz="6000" dirty="0"/>
              <a:t> </a:t>
            </a:r>
            <a:r>
              <a:rPr lang="en-US" altLang="en-US" sz="6000" u="sng" dirty="0" err="1" smtClean="0"/>
              <a:t>dirá</a:t>
            </a:r>
            <a:r>
              <a:rPr lang="en-US" altLang="en-US" sz="6000" dirty="0" smtClean="0"/>
              <a:t>…</a:t>
            </a:r>
            <a:endParaRPr lang="en-US" altLang="en-US" sz="6000" dirty="0"/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r>
              <a:rPr lang="en-US" altLang="en-US" dirty="0" smtClean="0"/>
              <a:t>(10)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sz="4400" i="1" dirty="0" smtClean="0"/>
              <a:t>Conteste con una frase completa.</a:t>
            </a:r>
          </a:p>
          <a:p>
            <a:pPr marL="0" indent="0" eaLnBrk="1" hangingPunct="1">
              <a:buNone/>
            </a:pPr>
            <a:endParaRPr lang="es-MX" sz="4400" dirty="0" smtClean="0"/>
          </a:p>
          <a:p>
            <a:pPr eaLnBrk="1" hangingPunct="1"/>
            <a:r>
              <a:rPr lang="es-MX" sz="6000" dirty="0" smtClean="0"/>
              <a:t>¿</a:t>
            </a:r>
            <a:r>
              <a:rPr lang="es-MX" sz="6000" dirty="0"/>
              <a:t>Si </a:t>
            </a:r>
            <a:r>
              <a:rPr lang="es-MX" sz="6000" dirty="0" smtClean="0"/>
              <a:t>tuvieras un millón </a:t>
            </a:r>
            <a:r>
              <a:rPr lang="es-MX" sz="6000" dirty="0"/>
              <a:t>de </a:t>
            </a:r>
            <a:r>
              <a:rPr lang="es-MX" sz="6000" dirty="0" smtClean="0"/>
              <a:t>dólares, qué </a:t>
            </a:r>
            <a:r>
              <a:rPr lang="es-MX" sz="6000" dirty="0"/>
              <a:t>harías?”</a:t>
            </a:r>
            <a:endParaRPr lang="en-US" alt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(10)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 …</a:t>
            </a:r>
            <a:endParaRPr lang="en-US" altLang="en-US" sz="6000" dirty="0"/>
          </a:p>
          <a:p>
            <a:pPr eaLnBrk="1" hangingPunct="1"/>
            <a:endParaRPr lang="en-US" altLang="en-US" sz="6000" dirty="0" smtClean="0"/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dirty="0"/>
              <a:t> </a:t>
            </a:r>
            <a:r>
              <a:rPr lang="en-US" altLang="en-US" dirty="0" smtClean="0"/>
              <a:t>(20)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sz="4400" i="1" dirty="0"/>
              <a:t>Conteste con una frase completa</a:t>
            </a:r>
            <a:r>
              <a:rPr lang="es-MX" sz="4400" i="1" dirty="0" smtClean="0"/>
              <a:t>.</a:t>
            </a:r>
          </a:p>
          <a:p>
            <a:pPr marL="0" indent="0" eaLnBrk="1" hangingPunct="1">
              <a:buNone/>
            </a:pPr>
            <a:endParaRPr lang="es-MX" sz="4400" i="1" dirty="0"/>
          </a:p>
          <a:p>
            <a:pPr marL="0" indent="0" eaLnBrk="1" hangingPunct="1">
              <a:buNone/>
            </a:pPr>
            <a:r>
              <a:rPr lang="es-MX" sz="4400" dirty="0"/>
              <a:t>¿Si </a:t>
            </a:r>
            <a:r>
              <a:rPr lang="es-MX" sz="4400" dirty="0" smtClean="0"/>
              <a:t>no tuvieras escuela hoy, qué harías?”</a:t>
            </a:r>
            <a:endParaRPr lang="en-US" altLang="en-US" sz="4400" dirty="0"/>
          </a:p>
          <a:p>
            <a:pPr marL="0" indent="0" eaLnBrk="1" hangingPunct="1">
              <a:buNone/>
            </a:pPr>
            <a:endParaRPr lang="es-MX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(20)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…</a:t>
            </a:r>
            <a:endParaRPr lang="en-US" altLang="en-US" sz="6000" dirty="0"/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(30)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sz="4400" i="1" dirty="0"/>
              <a:t>Conteste con una frase completa</a:t>
            </a:r>
            <a:r>
              <a:rPr lang="es-MX" sz="4400" i="1" dirty="0" smtClean="0"/>
              <a:t>.</a:t>
            </a:r>
          </a:p>
          <a:p>
            <a:pPr marL="0" indent="0" eaLnBrk="1" hangingPunct="1">
              <a:buNone/>
            </a:pPr>
            <a:endParaRPr lang="es-MX" sz="4400" i="1" dirty="0"/>
          </a:p>
          <a:p>
            <a:pPr marL="0" indent="0" eaLnBrk="1" hangingPunct="1">
              <a:buNone/>
            </a:pPr>
            <a:r>
              <a:rPr lang="es-MX" sz="4400" dirty="0"/>
              <a:t>¿Si </a:t>
            </a:r>
            <a:r>
              <a:rPr lang="es-MX" sz="4400" dirty="0" smtClean="0"/>
              <a:t>tuvieras veinte gatos, </a:t>
            </a:r>
            <a:r>
              <a:rPr lang="es-MX" sz="4400" dirty="0"/>
              <a:t>qué harías?”</a:t>
            </a:r>
            <a:endParaRPr lang="en-US" altLang="en-US" sz="4400" dirty="0"/>
          </a:p>
          <a:p>
            <a:pPr marL="0" indent="0" eaLnBrk="1" hangingPunct="1">
              <a:buNone/>
            </a:pPr>
            <a:endParaRPr lang="es-MX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(30)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…</a:t>
            </a:r>
            <a:endParaRPr lang="en-US" altLang="en-US" sz="6000" b="1" u="sng" dirty="0"/>
          </a:p>
        </p:txBody>
      </p:sp>
      <p:pic>
        <p:nvPicPr>
          <p:cNvPr id="5120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(40)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sz="4000" i="1" dirty="0"/>
              <a:t>Conteste con una frase completa.</a:t>
            </a:r>
          </a:p>
          <a:p>
            <a:pPr marL="0" indent="0" eaLnBrk="1" hangingPunct="1">
              <a:buNone/>
            </a:pPr>
            <a:endParaRPr lang="es-MX" sz="5400" dirty="0" smtClean="0"/>
          </a:p>
          <a:p>
            <a:pPr eaLnBrk="1" hangingPunct="1"/>
            <a:r>
              <a:rPr lang="es-MX" sz="5400" dirty="0" smtClean="0"/>
              <a:t>¿</a:t>
            </a:r>
            <a:r>
              <a:rPr lang="es-MX" sz="5400" dirty="0"/>
              <a:t>Si </a:t>
            </a:r>
            <a:r>
              <a:rPr lang="es-MX" sz="5400" dirty="0" smtClean="0"/>
              <a:t>pudieras salir por un viaje mañana, qué </a:t>
            </a:r>
            <a:r>
              <a:rPr lang="es-MX" sz="5400" dirty="0"/>
              <a:t>harías</a:t>
            </a:r>
            <a:r>
              <a:rPr lang="es-MX" sz="5400" dirty="0" smtClean="0"/>
              <a:t>?</a:t>
            </a:r>
            <a:endParaRPr lang="en-US" altLang="en-US" sz="5400" dirty="0"/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Arial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tense</a:t>
            </a:r>
            <a:r>
              <a:rPr lang="en-US" altLang="en-US" dirty="0" smtClean="0"/>
              <a:t> (20)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5400" dirty="0"/>
              <a:t>Escribe </a:t>
            </a:r>
            <a:r>
              <a:rPr lang="en-US" altLang="en-US" sz="5400" dirty="0" err="1"/>
              <a:t>una</a:t>
            </a:r>
            <a:r>
              <a:rPr lang="en-US" altLang="en-US" sz="5400" dirty="0"/>
              <a:t> </a:t>
            </a:r>
            <a:r>
              <a:rPr lang="en-US" altLang="en-US" sz="5400" dirty="0" err="1"/>
              <a:t>frase</a:t>
            </a:r>
            <a:r>
              <a:rPr lang="en-US" altLang="en-US" sz="5400" dirty="0"/>
              <a:t> para</a:t>
            </a:r>
            <a:r>
              <a:rPr lang="en-US" altLang="en-US" sz="5400" dirty="0" smtClean="0"/>
              <a:t>:</a:t>
            </a:r>
          </a:p>
          <a:p>
            <a:pPr marL="0" indent="0" eaLnBrk="1" hangingPunct="1">
              <a:buNone/>
            </a:pPr>
            <a:endParaRPr lang="en-US" altLang="en-US" sz="5400" dirty="0"/>
          </a:p>
          <a:p>
            <a:pPr marL="0" indent="0" eaLnBrk="1" hangingPunct="1">
              <a:buNone/>
            </a:pPr>
            <a:r>
              <a:rPr lang="en-US" altLang="en-US" sz="5400" dirty="0" err="1" smtClean="0"/>
              <a:t>tú</a:t>
            </a:r>
            <a:endParaRPr lang="en-US" altLang="en-US" sz="5400" dirty="0"/>
          </a:p>
          <a:p>
            <a:pPr marL="0" indent="0" eaLnBrk="1" hangingPunct="1">
              <a:buNone/>
            </a:pPr>
            <a:endParaRPr lang="en-US" altLang="en-US" sz="5400" dirty="0" smtClean="0"/>
          </a:p>
        </p:txBody>
      </p:sp>
      <p:pic>
        <p:nvPicPr>
          <p:cNvPr id="2051" name="Picture 3" descr="C:\Users\conleye\AppData\Local\Microsoft\Windows\Temporary Internet Files\Content.IE5\GA2IJXZC\14086699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534005" cy="328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(40)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..</a:t>
            </a:r>
            <a:endParaRPr lang="en-US" altLang="en-US" sz="6000" dirty="0"/>
          </a:p>
          <a:p>
            <a:pPr eaLnBrk="1" hangingPunct="1"/>
            <a:endParaRPr lang="en-US" altLang="en-US" sz="6000" dirty="0"/>
          </a:p>
          <a:p>
            <a:pPr eaLnBrk="1" hangingPunct="1">
              <a:buNone/>
            </a:pPr>
            <a:endParaRPr lang="en-US" altLang="en-US" sz="6000" dirty="0"/>
          </a:p>
        </p:txBody>
      </p:sp>
      <p:pic>
        <p:nvPicPr>
          <p:cNvPr id="5325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/>
              <a:t>condicional</a:t>
            </a:r>
            <a:r>
              <a:rPr lang="en-US" altLang="en-US" dirty="0" smtClean="0"/>
              <a:t> (50)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MX" sz="4400" i="1" dirty="0"/>
              <a:t>Conteste con una frase completa</a:t>
            </a:r>
            <a:r>
              <a:rPr lang="es-MX" sz="4400" i="1" dirty="0" smtClean="0"/>
              <a:t>.</a:t>
            </a:r>
          </a:p>
          <a:p>
            <a:pPr marL="0" indent="0" eaLnBrk="1" hangingPunct="1">
              <a:buNone/>
            </a:pPr>
            <a:endParaRPr lang="es-MX" sz="4400" i="1" dirty="0"/>
          </a:p>
          <a:p>
            <a:pPr marL="0" indent="0" eaLnBrk="1" hangingPunct="1">
              <a:buNone/>
            </a:pPr>
            <a:r>
              <a:rPr lang="es-MX" sz="4400" dirty="0"/>
              <a:t>¿Si </a:t>
            </a:r>
            <a:r>
              <a:rPr lang="es-MX" sz="4400" dirty="0" smtClean="0"/>
              <a:t>fuera el fin de semana, qué harías?”</a:t>
            </a:r>
            <a:endParaRPr lang="en-US" altLang="en-US" sz="4400" dirty="0"/>
          </a:p>
          <a:p>
            <a:pPr marL="0" indent="0" eaLnBrk="1" hangingPunct="1">
              <a:buNone/>
            </a:pPr>
            <a:endParaRPr lang="es-MX" sz="4400" i="1" dirty="0"/>
          </a:p>
          <a:p>
            <a:pPr eaLnBrk="1" hangingPunct="1"/>
            <a:endParaRPr lang="en-US" altLang="en-US" sz="6000" dirty="0"/>
          </a:p>
          <a:p>
            <a:pPr eaLnBrk="1" hangingPunct="1"/>
            <a:endParaRPr lang="en-US" alt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r>
              <a:rPr lang="en-US" altLang="en-US" dirty="0" smtClean="0"/>
              <a:t>(50)</a:t>
            </a:r>
          </a:p>
        </p:txBody>
      </p:sp>
      <p:sp>
        <p:nvSpPr>
          <p:cNvPr id="552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 smtClean="0"/>
              <a:t>Yo</a:t>
            </a:r>
            <a:r>
              <a:rPr lang="en-US" altLang="en-US" sz="6000" dirty="0" smtClean="0"/>
              <a:t>…</a:t>
            </a:r>
            <a:endParaRPr lang="en-US" altLang="en-US" sz="6000" dirty="0"/>
          </a:p>
        </p:txBody>
      </p:sp>
      <p:pic>
        <p:nvPicPr>
          <p:cNvPr id="5530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tense</a:t>
            </a:r>
            <a:r>
              <a:rPr lang="en-US" altLang="en-US" dirty="0" smtClean="0"/>
              <a:t> (20)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4800" dirty="0" smtClean="0"/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</a:t>
            </a:r>
            <a:r>
              <a:rPr lang="en-US" dirty="0" smtClean="0"/>
              <a:t>tense </a:t>
            </a:r>
            <a:r>
              <a:rPr lang="en-US" altLang="en-US" dirty="0" smtClean="0"/>
              <a:t>(30)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6000" dirty="0"/>
              <a:t>Escribe </a:t>
            </a:r>
            <a:r>
              <a:rPr lang="en-US" altLang="en-US" sz="6000" dirty="0" err="1"/>
              <a:t>una</a:t>
            </a:r>
            <a:r>
              <a:rPr lang="en-US" altLang="en-US" sz="6000" dirty="0"/>
              <a:t> </a:t>
            </a:r>
            <a:r>
              <a:rPr lang="en-US" altLang="en-US" sz="6000" dirty="0" err="1"/>
              <a:t>frase</a:t>
            </a:r>
            <a:r>
              <a:rPr lang="en-US" altLang="en-US" sz="6000" dirty="0"/>
              <a:t> para</a:t>
            </a:r>
            <a:r>
              <a:rPr lang="en-US" altLang="en-US" sz="6000" dirty="0" smtClean="0"/>
              <a:t>:</a:t>
            </a:r>
          </a:p>
          <a:p>
            <a:pPr marL="0" indent="0" eaLnBrk="1" hangingPunct="1">
              <a:buNone/>
            </a:pPr>
            <a:endParaRPr lang="en-US" altLang="en-US" sz="6000" dirty="0"/>
          </a:p>
          <a:p>
            <a:pPr marL="0" indent="0" eaLnBrk="1" hangingPunct="1">
              <a:buNone/>
            </a:pPr>
            <a:r>
              <a:rPr lang="en-US" altLang="en-US" sz="6000" dirty="0" err="1" smtClean="0"/>
              <a:t>Nosotros</a:t>
            </a:r>
            <a:endParaRPr lang="en-US" altLang="en-US" sz="6000" dirty="0"/>
          </a:p>
        </p:txBody>
      </p:sp>
      <p:pic>
        <p:nvPicPr>
          <p:cNvPr id="1027" name="Picture 3" descr="C:\Users\conleye\AppData\Local\Microsoft\Windows\Temporary Internet Files\Content.IE5\O7S9VSBD\water-bott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02599"/>
            <a:ext cx="3657600" cy="309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tense</a:t>
            </a:r>
            <a:r>
              <a:rPr lang="en-US" altLang="en-US" dirty="0" smtClean="0"/>
              <a:t> (30)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6600" dirty="0" smtClean="0"/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 </a:t>
            </a:r>
            <a:r>
              <a:rPr lang="en-US" dirty="0" smtClean="0"/>
              <a:t>tense </a:t>
            </a:r>
            <a:r>
              <a:rPr lang="en-US" altLang="en-US" dirty="0" smtClean="0"/>
              <a:t>(40)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800" dirty="0"/>
              <a:t>Escribe </a:t>
            </a:r>
            <a:r>
              <a:rPr lang="en-US" altLang="en-US" sz="4800" dirty="0" err="1"/>
              <a:t>una</a:t>
            </a:r>
            <a:r>
              <a:rPr lang="en-US" altLang="en-US" sz="4800" dirty="0"/>
              <a:t> </a:t>
            </a:r>
            <a:r>
              <a:rPr lang="en-US" altLang="en-US" sz="4800" dirty="0" err="1"/>
              <a:t>frase</a:t>
            </a:r>
            <a:r>
              <a:rPr lang="en-US" altLang="en-US" sz="4800" dirty="0"/>
              <a:t> para</a:t>
            </a:r>
            <a:r>
              <a:rPr lang="en-US" altLang="en-US" sz="4800" dirty="0" smtClean="0"/>
              <a:t>:</a:t>
            </a:r>
          </a:p>
          <a:p>
            <a:pPr marL="0" indent="0" eaLnBrk="1" hangingPunct="1">
              <a:buNone/>
            </a:pPr>
            <a:endParaRPr lang="en-US" altLang="en-US" sz="4800" dirty="0"/>
          </a:p>
          <a:p>
            <a:pPr marL="0" indent="0" eaLnBrk="1" hangingPunct="1">
              <a:buNone/>
            </a:pPr>
            <a:r>
              <a:rPr lang="en-US" altLang="en-US" sz="4800" dirty="0" err="1" smtClean="0"/>
              <a:t>Ellos</a:t>
            </a:r>
            <a:endParaRPr lang="en-US" altLang="en-US" sz="4800" dirty="0"/>
          </a:p>
        </p:txBody>
      </p:sp>
      <p:pic>
        <p:nvPicPr>
          <p:cNvPr id="2050" name="Picture 2" descr="C:\Users\conleye\AppData\Local\Microsoft\Windows\Temporary Internet Files\Content.IE5\O7S9VSBD\mov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5029200" cy="294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782</Words>
  <Application>Microsoft Office PowerPoint</Application>
  <PresentationFormat>On-screen Show (4:3)</PresentationFormat>
  <Paragraphs>220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PowerPoint Presentation</vt:lpstr>
      <vt:lpstr>PowerPoint Presentation</vt:lpstr>
      <vt:lpstr>Present tense (10)</vt:lpstr>
      <vt:lpstr>Present tense (10)</vt:lpstr>
      <vt:lpstr>Present tense (20)</vt:lpstr>
      <vt:lpstr>Present tense (20)</vt:lpstr>
      <vt:lpstr>Present tense (30)</vt:lpstr>
      <vt:lpstr>Present tense (30)</vt:lpstr>
      <vt:lpstr>Present tense (40)</vt:lpstr>
      <vt:lpstr>Present tense – 40 </vt:lpstr>
      <vt:lpstr>Present tense (50)</vt:lpstr>
      <vt:lpstr>Present tense (50)</vt:lpstr>
      <vt:lpstr>El preterito (10)</vt:lpstr>
      <vt:lpstr>El preterito (10)</vt:lpstr>
      <vt:lpstr>El preterito (20)</vt:lpstr>
      <vt:lpstr>El preterito (20)</vt:lpstr>
      <vt:lpstr>El preterito (30)</vt:lpstr>
      <vt:lpstr>El preterito (30)</vt:lpstr>
      <vt:lpstr>El preterito (40)</vt:lpstr>
      <vt:lpstr>El preterito (40)</vt:lpstr>
      <vt:lpstr>El preterito (50)</vt:lpstr>
      <vt:lpstr>El preterito (50)</vt:lpstr>
      <vt:lpstr>El preterito vs. El imperfecto (10)</vt:lpstr>
      <vt:lpstr>El preterito vs. El imperfecto (10)</vt:lpstr>
      <vt:lpstr>El preterito vs. El imperfecto (20)</vt:lpstr>
      <vt:lpstr>El preterito vs. El imperfecto (20)</vt:lpstr>
      <vt:lpstr>El preterito vs. El imperfecto (30)</vt:lpstr>
      <vt:lpstr>El preterito vs. El imperfecto – 30 </vt:lpstr>
      <vt:lpstr>El preterito vs. El imperfecto (40)</vt:lpstr>
      <vt:lpstr>El preterito vs. El imperfecto (40)</vt:lpstr>
      <vt:lpstr>El preterito vs. El imperfecto (50)</vt:lpstr>
      <vt:lpstr>El preterito vs. El imperfecto (50)</vt:lpstr>
      <vt:lpstr>El futuro (10)</vt:lpstr>
      <vt:lpstr>El futuro (10)</vt:lpstr>
      <vt:lpstr>El futuro (20)</vt:lpstr>
      <vt:lpstr>El futuro (20)</vt:lpstr>
      <vt:lpstr>El futuro (30)</vt:lpstr>
      <vt:lpstr>El futuro (30)</vt:lpstr>
      <vt:lpstr>El futuro (40)</vt:lpstr>
      <vt:lpstr>El futuro (40)</vt:lpstr>
      <vt:lpstr>El futuro (50)</vt:lpstr>
      <vt:lpstr>El futuro (50)</vt:lpstr>
      <vt:lpstr>El condicional (10)</vt:lpstr>
      <vt:lpstr>El condicional (10)</vt:lpstr>
      <vt:lpstr>El condicional (20)</vt:lpstr>
      <vt:lpstr>El condicional (20)</vt:lpstr>
      <vt:lpstr>El condicional (30)</vt:lpstr>
      <vt:lpstr>El condicional (30)</vt:lpstr>
      <vt:lpstr>El condicional (40)</vt:lpstr>
      <vt:lpstr>El condicional (40)</vt:lpstr>
      <vt:lpstr>El condicional (50)</vt:lpstr>
      <vt:lpstr>El condicional (50)</vt:lpstr>
    </vt:vector>
  </TitlesOfParts>
  <Company>Educational Technology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Conley. Elizabeth</cp:lastModifiedBy>
  <cp:revision>64</cp:revision>
  <dcterms:created xsi:type="dcterms:W3CDTF">2009-08-08T13:06:01Z</dcterms:created>
  <dcterms:modified xsi:type="dcterms:W3CDTF">2017-10-11T19:58:46Z</dcterms:modified>
  <cp:category>Jeopardy Template</cp:category>
</cp:coreProperties>
</file>